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0083800" cy="7562850"/>
  <p:notesSz cx="6761163" cy="9942513"/>
  <p:defaultTextStyle>
    <a:defPPr>
      <a:defRPr lang="ru-RU"/>
    </a:defPPr>
    <a:lvl1pPr marL="0" algn="l" defTabSz="10083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154" algn="l" defTabSz="10083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309" algn="l" defTabSz="10083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463" algn="l" defTabSz="10083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618" algn="l" defTabSz="10083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772" algn="l" defTabSz="10083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927" algn="l" defTabSz="10083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9081" algn="l" defTabSz="10083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3236" algn="l" defTabSz="10083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9" autoAdjust="0"/>
    <p:restoredTop sz="94660"/>
  </p:normalViewPr>
  <p:slideViewPr>
    <p:cSldViewPr>
      <p:cViewPr varScale="1">
        <p:scale>
          <a:sx n="64" d="100"/>
          <a:sy n="64" d="100"/>
        </p:scale>
        <p:origin x="-108" y="-852"/>
      </p:cViewPr>
      <p:guideLst>
        <p:guide orient="horz" pos="2382"/>
        <p:guide pos="31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73BE-A10C-4918-A6CD-E76D02B4097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959B-5E5E-494D-8E22-44B609A7B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63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90" y="302865"/>
            <a:ext cx="9075420" cy="1260475"/>
          </a:xfrm>
          <a:prstGeom prst="rect">
            <a:avLst/>
          </a:prstGeom>
        </p:spPr>
        <p:txBody>
          <a:bodyPr vert="horz" lIns="100831" tIns="50415" rIns="100831" bIns="504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190" y="1764666"/>
            <a:ext cx="9075420" cy="4991131"/>
          </a:xfrm>
          <a:prstGeom prst="rect">
            <a:avLst/>
          </a:prstGeom>
        </p:spPr>
        <p:txBody>
          <a:bodyPr vert="horz" lIns="100831" tIns="50415" rIns="100831" bIns="504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190" y="7009642"/>
            <a:ext cx="2352887" cy="402652"/>
          </a:xfrm>
          <a:prstGeom prst="rect">
            <a:avLst/>
          </a:prstGeom>
        </p:spPr>
        <p:txBody>
          <a:bodyPr vert="horz" lIns="100831" tIns="50415" rIns="100831" bIns="5041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673BE-A10C-4918-A6CD-E76D02B40970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5299" y="7009642"/>
            <a:ext cx="3193203" cy="402652"/>
          </a:xfrm>
          <a:prstGeom prst="rect">
            <a:avLst/>
          </a:prstGeom>
        </p:spPr>
        <p:txBody>
          <a:bodyPr vert="horz" lIns="100831" tIns="50415" rIns="100831" bIns="5041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6723" y="7009642"/>
            <a:ext cx="2352887" cy="402652"/>
          </a:xfrm>
          <a:prstGeom prst="rect">
            <a:avLst/>
          </a:prstGeom>
        </p:spPr>
        <p:txBody>
          <a:bodyPr vert="horz" lIns="100831" tIns="50415" rIns="100831" bIns="5041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5959B-5E5E-494D-8E22-44B609A7B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6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08309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116" indent="-378116" algn="l" defTabSz="1008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251" indent="-315097" algn="l" defTabSz="1008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386" indent="-252077" algn="l" defTabSz="1008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541" indent="-252077" algn="l" defTabSz="1008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695" indent="-252077" algn="l" defTabSz="100830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83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78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57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95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5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36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0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22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78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75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4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55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3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7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5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4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6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41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5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92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3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2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9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6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0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1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3800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86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Произвольный</PresentationFormat>
  <Paragraphs>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Правительство Свердловской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Кудрин Олег Евгеньевич</dc:creator>
  <cp:lastModifiedBy>Кудрин Олег Евгеньевич</cp:lastModifiedBy>
  <cp:revision>2</cp:revision>
  <dcterms:created xsi:type="dcterms:W3CDTF">2017-12-07T07:49:43Z</dcterms:created>
  <dcterms:modified xsi:type="dcterms:W3CDTF">2017-12-07T11:42:12Z</dcterms:modified>
</cp:coreProperties>
</file>