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4" r:id="rId4"/>
    <p:sldId id="263" r:id="rId5"/>
    <p:sldId id="261" r:id="rId6"/>
    <p:sldId id="262" r:id="rId7"/>
    <p:sldId id="258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59C62-9CD6-481C-B912-AAD5DB07206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EEDD0C6-3037-4604-AA11-3171C767840E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ru-RU" sz="2800" b="1" dirty="0"/>
            <a:t>Продукция представлена в крупных федеральных сетях</a:t>
          </a:r>
          <a:endParaRPr lang="ru-RU" sz="2800" dirty="0"/>
        </a:p>
      </dgm:t>
    </dgm:pt>
    <dgm:pt modelId="{BF656186-A819-4E27-9344-D3F40E8887EC}" type="parTrans" cxnId="{CD84D501-4B8A-4D75-A9F2-0EF578E44F2F}">
      <dgm:prSet/>
      <dgm:spPr/>
      <dgm:t>
        <a:bodyPr/>
        <a:lstStyle/>
        <a:p>
          <a:endParaRPr lang="ru-RU"/>
        </a:p>
      </dgm:t>
    </dgm:pt>
    <dgm:pt modelId="{11660BD5-CA34-4066-AD20-857774507A05}" type="sibTrans" cxnId="{CD84D501-4B8A-4D75-A9F2-0EF578E44F2F}">
      <dgm:prSet/>
      <dgm:spPr/>
      <dgm:t>
        <a:bodyPr/>
        <a:lstStyle/>
        <a:p>
          <a:endParaRPr lang="ru-RU"/>
        </a:p>
      </dgm:t>
    </dgm:pt>
    <dgm:pt modelId="{E734F758-CC8F-4224-8DAB-0C312CB14FA9}" type="pres">
      <dgm:prSet presAssocID="{E5D59C62-9CD6-481C-B912-AAD5DB07206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75F2469-49EC-4060-B9DD-54ECA99D077F}" type="pres">
      <dgm:prSet presAssocID="{2EEDD0C6-3037-4604-AA11-3171C767840E}" presName="thickLine" presStyleLbl="alignNode1" presStyleIdx="0" presStyleCnt="1"/>
      <dgm:spPr/>
    </dgm:pt>
    <dgm:pt modelId="{94E82411-EF58-4D37-88EE-224F87D4BB1D}" type="pres">
      <dgm:prSet presAssocID="{2EEDD0C6-3037-4604-AA11-3171C767840E}" presName="horz1" presStyleCnt="0"/>
      <dgm:spPr/>
    </dgm:pt>
    <dgm:pt modelId="{BAFD3CF0-B118-41D7-B422-6DB27BDE317C}" type="pres">
      <dgm:prSet presAssocID="{2EEDD0C6-3037-4604-AA11-3171C767840E}" presName="tx1" presStyleLbl="revTx" presStyleIdx="0" presStyleCnt="1"/>
      <dgm:spPr/>
      <dgm:t>
        <a:bodyPr/>
        <a:lstStyle/>
        <a:p>
          <a:endParaRPr lang="ru-RU"/>
        </a:p>
      </dgm:t>
    </dgm:pt>
    <dgm:pt modelId="{8EBEC446-2A63-4D08-990F-1206C69DAE48}" type="pres">
      <dgm:prSet presAssocID="{2EEDD0C6-3037-4604-AA11-3171C767840E}" presName="vert1" presStyleCnt="0"/>
      <dgm:spPr/>
    </dgm:pt>
  </dgm:ptLst>
  <dgm:cxnLst>
    <dgm:cxn modelId="{DBB6CEEE-87DC-4C3A-A086-8EB49EF23B84}" type="presOf" srcId="{E5D59C62-9CD6-481C-B912-AAD5DB072069}" destId="{E734F758-CC8F-4224-8DAB-0C312CB14FA9}" srcOrd="0" destOrd="0" presId="urn:microsoft.com/office/officeart/2008/layout/LinedList"/>
    <dgm:cxn modelId="{C4BDE645-296A-4677-B09C-FDD5510EEA21}" type="presOf" srcId="{2EEDD0C6-3037-4604-AA11-3171C767840E}" destId="{BAFD3CF0-B118-41D7-B422-6DB27BDE317C}" srcOrd="0" destOrd="0" presId="urn:microsoft.com/office/officeart/2008/layout/LinedList"/>
    <dgm:cxn modelId="{CD84D501-4B8A-4D75-A9F2-0EF578E44F2F}" srcId="{E5D59C62-9CD6-481C-B912-AAD5DB072069}" destId="{2EEDD0C6-3037-4604-AA11-3171C767840E}" srcOrd="0" destOrd="0" parTransId="{BF656186-A819-4E27-9344-D3F40E8887EC}" sibTransId="{11660BD5-CA34-4066-AD20-857774507A05}"/>
    <dgm:cxn modelId="{9BE176C9-220C-4247-8860-110EBF24E31B}" type="presParOf" srcId="{E734F758-CC8F-4224-8DAB-0C312CB14FA9}" destId="{875F2469-49EC-4060-B9DD-54ECA99D077F}" srcOrd="0" destOrd="0" presId="urn:microsoft.com/office/officeart/2008/layout/LinedList"/>
    <dgm:cxn modelId="{4929AD81-184D-4EA3-883E-455B1AC75D5F}" type="presParOf" srcId="{E734F758-CC8F-4224-8DAB-0C312CB14FA9}" destId="{94E82411-EF58-4D37-88EE-224F87D4BB1D}" srcOrd="1" destOrd="0" presId="urn:microsoft.com/office/officeart/2008/layout/LinedList"/>
    <dgm:cxn modelId="{2B3F3267-218A-4D48-BFF8-D6E0F47C78F6}" type="presParOf" srcId="{94E82411-EF58-4D37-88EE-224F87D4BB1D}" destId="{BAFD3CF0-B118-41D7-B422-6DB27BDE317C}" srcOrd="0" destOrd="0" presId="urn:microsoft.com/office/officeart/2008/layout/LinedList"/>
    <dgm:cxn modelId="{B42C6264-81FA-4E25-B05F-CEB2D708D523}" type="presParOf" srcId="{94E82411-EF58-4D37-88EE-224F87D4BB1D}" destId="{8EBEC446-2A63-4D08-990F-1206C69DAE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F2469-49EC-4060-B9DD-54ECA99D077F}">
      <dsp:nvSpPr>
        <dsp:cNvPr id="0" name=""/>
        <dsp:cNvSpPr/>
      </dsp:nvSpPr>
      <dsp:spPr>
        <a:xfrm>
          <a:off x="0" y="400"/>
          <a:ext cx="5492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D3CF0-B118-41D7-B422-6DB27BDE317C}">
      <dsp:nvSpPr>
        <dsp:cNvPr id="0" name=""/>
        <dsp:cNvSpPr/>
      </dsp:nvSpPr>
      <dsp:spPr>
        <a:xfrm>
          <a:off x="0" y="400"/>
          <a:ext cx="5492762" cy="81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Продукция представлена в крупных федеральных сетях</a:t>
          </a:r>
          <a:endParaRPr lang="ru-RU" sz="2800" kern="1200" dirty="0"/>
        </a:p>
      </dsp:txBody>
      <dsp:txXfrm>
        <a:off x="0" y="400"/>
        <a:ext cx="5492762" cy="81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9B86D-00ED-4D36-9A15-2E9EFC20BAE3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E3C65-5177-4FD2-9DAB-CFAD061C6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0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3C65-5177-4FD2-9DAB-CFAD061C63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3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3C65-5177-4FD2-9DAB-CFAD061C63A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7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E3C65-5177-4FD2-9DAB-CFAD061C63A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3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8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6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9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424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3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330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82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46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7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1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7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2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6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7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4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5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39F1E84-8643-4DB4-BEB0-F3B78EDA59F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6C648-8EDF-4584-AFC7-00DEA249F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64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microsoft.com/office/2007/relationships/hdphoto" Target="../media/hdphoto1.wdp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8.png"/><Relationship Id="rId9" Type="http://schemas.openxmlformats.org/officeDocument/2006/relationships/diagramData" Target="../diagrams/data1.xml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DD5FC8-8141-4E29-B5E1-41935A2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531F0C3-0652-4172-B911-49989EDF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455" y="435588"/>
            <a:ext cx="3312298" cy="96334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Российский производитель пищевой выварочной соли сорта «экстра»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BF5793F-C1CA-4116-9593-8322DA788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30" y="1704444"/>
            <a:ext cx="3424278" cy="2595089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A3E4C4-0077-4E76-A881-09A0520226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" y="59169"/>
            <a:ext cx="2635917" cy="234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DCC9F9B-2E21-4082-A7A0-E2BD6C78C9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38" y="1710329"/>
            <a:ext cx="3157403" cy="258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001A85-7EDF-4820-A0EF-BD281F0463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46" y="59169"/>
            <a:ext cx="2555754" cy="234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8BDA104-8109-4072-B7DC-81D518A8F2D5}"/>
              </a:ext>
            </a:extLst>
          </p:cNvPr>
          <p:cNvSpPr/>
          <p:nvPr/>
        </p:nvSpPr>
        <p:spPr>
          <a:xfrm flipH="1">
            <a:off x="94204" y="4299533"/>
            <a:ext cx="11949343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/>
              <a:t>В Тульской области в 40 километрах от города Тулы находится уникальное древнее месторождение соли «Комсомольское», на базе которого в 2018 году началось строительство завода по добыче соли ООО «Киреевский солепромысел». И вот уже в мае 2021 года в Тульской области  состоялось открытие первого отечественного предприятия полного цикла по производству пищевой выварочной соли сорта «экстра».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F41E6A-B422-4573-AC2C-2470F03A3BC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8" y="305508"/>
            <a:ext cx="2515115" cy="1093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34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F05730-9EB4-41BC-866C-9A5E9E6DB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4C8A6-F750-41B3-B895-4C1962003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113609" y="681659"/>
            <a:ext cx="5730763" cy="861710"/>
          </a:xfrm>
        </p:spPr>
        <p:txBody>
          <a:bodyPr>
            <a:noAutofit/>
          </a:bodyPr>
          <a:lstStyle/>
          <a:p>
            <a:pPr algn="ctr"/>
            <a:r>
              <a:rPr lang="ru-RU" sz="20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За считанные месяцы здесь, буквально</a:t>
            </a:r>
            <a:br>
              <a:rPr lang="ru-RU" sz="2000" b="1" i="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посреди поля, выросли современные</a:t>
            </a:r>
            <a:br>
              <a:rPr lang="ru-RU" sz="2000" b="1" i="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корпуса производственных цехов.</a:t>
            </a:r>
            <a:r>
              <a:rPr lang="ru-RU" sz="1600" b="0" i="0" dirty="0">
                <a:effectLst/>
                <a:latin typeface="YS Text"/>
              </a:rPr>
              <a:t/>
            </a:r>
            <a:br>
              <a:rPr lang="ru-RU" sz="1600" b="0" i="0" dirty="0">
                <a:effectLst/>
                <a:latin typeface="YS Text"/>
              </a:rPr>
            </a:br>
            <a:endParaRPr lang="ru-RU" sz="16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F81332-3E50-41B6-A1E3-6A57FC9DAE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" y="153354"/>
            <a:ext cx="2830343" cy="237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B80763-AF62-45F3-9159-C3EBD0AE3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brightnessContrast bright="-11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79" y="153355"/>
            <a:ext cx="3015326" cy="2376782"/>
          </a:xfrm>
          <a:prstGeom prst="rect">
            <a:avLst/>
          </a:prstGeom>
          <a:ln>
            <a:noFill/>
          </a:ln>
          <a:effectLst>
            <a:outerShdw blurRad="736600" dist="139700" dir="2700000" algn="tl" rotWithShape="0">
              <a:srgbClr val="333333">
                <a:alpha val="70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0B0FCB2-DAC9-4019-BF44-5BC43D410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96" y="1308844"/>
            <a:ext cx="2942572" cy="237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86FF670-5EE2-4519-909A-765011D1C2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63" y="1308845"/>
            <a:ext cx="2939272" cy="237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CDC7E8-5232-9F58-2E20-CFC57375A49A}"/>
              </a:ext>
            </a:extLst>
          </p:cNvPr>
          <p:cNvSpPr txBox="1"/>
          <p:nvPr/>
        </p:nvSpPr>
        <p:spPr>
          <a:xfrm>
            <a:off x="0" y="3592747"/>
            <a:ext cx="12268940" cy="326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b="1" dirty="0"/>
              <a:t>Сейчас ООО «Киреевский солепромысел» – современное высокотехнологичное производство, созданное по швейцарской технологии и не имеющее аналогов в России.  Производство автоматизировано по мировым стандартам, используется высокоточное и высококлассное отечественное и импортное оборудование. Это значимый и крупный инвестиционный проект для Тульской области с удобным расположением по логистике. Предприятие обеспечивает  170 рабочих мест, как для Киреевского района, так и для региона.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3910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53124C-7208-4620-B71F-7489FAB39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C2F1F8FF-C310-1C98-B70F-7B85AC61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57" y="113597"/>
            <a:ext cx="11196502" cy="15065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/>
                <a:cs typeface="Arial" panose="020B0604020202020204" pitchFamily="34" charset="0"/>
              </a:rPr>
              <a:t>соль сорта «экстра» производится выварочным способом. На выходе получаем пищевую соль с содержанием хлорида натрия 99,8%. Именно такой высококачественный продукт мы продвигаем на российский рынок. В ассортиментную линейку продукции входят таблетированная соль, пищевая соль сорта «экстра».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D2053-1E15-5F35-C03D-4CA79BD22F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1" y="1777315"/>
            <a:ext cx="2123733" cy="2501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D478B-D2C5-B4CE-5F29-622E9955BA2F}"/>
              </a:ext>
            </a:extLst>
          </p:cNvPr>
          <p:cNvSpPr txBox="1"/>
          <p:nvPr/>
        </p:nvSpPr>
        <p:spPr>
          <a:xfrm>
            <a:off x="4502869" y="4435658"/>
            <a:ext cx="31862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2F2F2"/>
                </a:solidFill>
              </a:rPr>
              <a:t>Соль таблетированная применятся в процессе подготовки и умягчения воды в системах отопления, а также в бытовых водонагревательных приборах, в целях защиты нагревательных элементов от известковых отложений</a:t>
            </a:r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CE7139-1A3E-7F23-198D-1D3DC36A19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96" y="2254928"/>
            <a:ext cx="1876849" cy="2181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A6DEFA-78DE-30AE-E1F7-A7C3544269BA}"/>
              </a:ext>
            </a:extLst>
          </p:cNvPr>
          <p:cNvSpPr txBox="1"/>
          <p:nvPr/>
        </p:nvSpPr>
        <p:spPr>
          <a:xfrm>
            <a:off x="605857" y="4436077"/>
            <a:ext cx="30825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Соль пищевая выварочная представляет собой хлористый натрий (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NaCl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), производится для внутреннего рынка и экспорта и соответствует требованиям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ГОСТ Р 51574-2018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B33986-0C99-96F0-C7D7-CD3CCE8085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10" y="1527143"/>
            <a:ext cx="2488676" cy="27513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674EE8-321A-0E68-3F18-CE43C080720F}"/>
              </a:ext>
            </a:extLst>
          </p:cNvPr>
          <p:cNvSpPr txBox="1"/>
          <p:nvPr/>
        </p:nvSpPr>
        <p:spPr>
          <a:xfrm>
            <a:off x="8578392" y="4436077"/>
            <a:ext cx="32239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Соль пищевая выварочная представляет собой хлористый натрий (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NaCl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), производится для внутреннего рынка и экспорта и соответствует требованиям ГОСТ Р 51574-2018</a:t>
            </a:r>
          </a:p>
        </p:txBody>
      </p:sp>
    </p:spTree>
    <p:extLst>
      <p:ext uri="{BB962C8B-B14F-4D97-AF65-F5344CB8AC3E}">
        <p14:creationId xmlns:p14="http://schemas.microsoft.com/office/powerpoint/2010/main" val="4112386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FAC8A0-52B3-4C43-B32C-5485E6AFC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8D4D6-0887-6C7B-05DB-7C8E5E95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1023019"/>
            <a:ext cx="12041080" cy="60030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Выпускаемая нашим предприятием соль сорта Экстра соответствует  требованиям государственного и межгосударственного стандартов Российской Федерации.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Показатели безопасности продукции соответствуют требованиям Технических регламентов Таможенного союза: ТР ТС 021/2011 и ТР ТС 029/2012. Вся продукция имеет Декларации соответствия Евразийского Экономического союза.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sz="20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D18C75-3AAD-E0E9-86FE-6F3D318E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2" y="2756917"/>
            <a:ext cx="2884249" cy="403250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64CB6E-5AD4-9B33-7AC1-C0CAEDF84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270" y="1759643"/>
            <a:ext cx="2842367" cy="3942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76E8E4-D0CF-8ED4-2ACA-4FC3BFDB6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4760" y="2756916"/>
            <a:ext cx="3061792" cy="4032504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527A5453-8264-0A4D-32A2-B6A203805C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60318"/>
              </p:ext>
            </p:extLst>
          </p:nvPr>
        </p:nvGraphicFramePr>
        <p:xfrm>
          <a:off x="9189675" y="1724098"/>
          <a:ext cx="2962656" cy="401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8" imgW="6415686" imgH="4533492" progId="Acrobat.Document.DC">
                  <p:embed/>
                </p:oleObj>
              </mc:Choice>
              <mc:Fallback>
                <p:oleObj name="Acrobat Document" r:id="rId8" imgW="6415686" imgH="4533492" progId="Acrobat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89675" y="1724098"/>
                        <a:ext cx="2962656" cy="401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4AEB0A-C52E-47D6-AECD-A658417A2323}"/>
              </a:ext>
            </a:extLst>
          </p:cNvPr>
          <p:cNvSpPr/>
          <p:nvPr/>
        </p:nvSpPr>
        <p:spPr>
          <a:xfrm>
            <a:off x="9800948" y="6324074"/>
            <a:ext cx="2364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ГОСТ Р 51574-2018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6294BD-6F6A-4144-B341-C71AD2F515F1}"/>
              </a:ext>
            </a:extLst>
          </p:cNvPr>
          <p:cNvSpPr/>
          <p:nvPr/>
        </p:nvSpPr>
        <p:spPr>
          <a:xfrm>
            <a:off x="10321381" y="59283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ГОСТ 13840-97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47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6B3610-9434-444A-833C-F35A1FB7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03D89C-B47B-4E5F-A6CF-A0621797B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22" y="5982315"/>
            <a:ext cx="1133262" cy="6958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18A4EE-2A24-4153-BC55-F4737B73D6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96" y="5982315"/>
            <a:ext cx="1035709" cy="7020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714B85-67EB-455D-83CF-FA17F7E875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09" y="5982315"/>
            <a:ext cx="1035709" cy="7237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5ED7E0-7E4E-4651-ADF4-634AC47B4F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55" y="5380476"/>
            <a:ext cx="1479317" cy="9774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F857EA-3B1F-4F06-BD2F-ED27F170DB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84" y="5380478"/>
            <a:ext cx="1479317" cy="900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E495E-8220-8B2F-3C54-F315AFD43929}"/>
              </a:ext>
            </a:extLst>
          </p:cNvPr>
          <p:cNvSpPr txBox="1"/>
          <p:nvPr/>
        </p:nvSpPr>
        <p:spPr>
          <a:xfrm>
            <a:off x="-443059" y="0"/>
            <a:ext cx="124367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effectLst/>
              </a:rPr>
              <a:t>Наша продукция востребована в ЦФО.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 Кроме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Тульского региона, поставки идут в Санкт-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Петербург, Москву, Казань, Башкирию, а также в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Московскую, Ленинградскую, Калужскую,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Липецкую, Орловскую, Брянскую, Белгородскую,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Тверскую, Рязанскую и Курскую Области. Среди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недавно открытых нами регионов-Крым,</a:t>
            </a:r>
          </a:p>
          <a:p>
            <a:pPr algn="ctr"/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Краснодарский край, Калининград и даже Камчатка.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EF5D021-52F3-386D-8086-38B1BC1AB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550444"/>
              </p:ext>
            </p:extLst>
          </p:nvPr>
        </p:nvGraphicFramePr>
        <p:xfrm>
          <a:off x="2985414" y="3777824"/>
          <a:ext cx="5492762" cy="81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1635A8-B863-4734-A27B-9CC4B30BBC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01" y="4590719"/>
            <a:ext cx="1821539" cy="10928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00AD17-4681-43EC-9000-B5A7F975AE5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7" y="4590719"/>
            <a:ext cx="1821539" cy="10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72ED62-748B-4AC2-BC5B-95B3548A0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DAB8C-4826-44D5-DCC1-7C0D5103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899" y="286013"/>
            <a:ext cx="12351798" cy="293687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400" b="1" dirty="0"/>
              <a:t>20 октября прошла торжественная церемония награждения победителей IX ежегодной премии «Тульский бренд». В номинации «Производственные предприятия» лауреатом стало ООО «Киреевский солепромысел»</a:t>
            </a:r>
          </a:p>
        </p:txBody>
      </p:sp>
      <p:pic>
        <p:nvPicPr>
          <p:cNvPr id="7" name="Рисунок 6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EE89ABE-C6EC-956A-540A-98C3512CE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6" y="3851564"/>
            <a:ext cx="4702206" cy="2483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DC90A0-0D0B-45CB-A057-D5EA575FFAA8}"/>
              </a:ext>
            </a:extLst>
          </p:cNvPr>
          <p:cNvSpPr/>
          <p:nvPr/>
        </p:nvSpPr>
        <p:spPr>
          <a:xfrm>
            <a:off x="3352801" y="142391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«Тульская соль» - победитель премии 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       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Тульский бренд-2022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”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48A764-8376-4940-9503-3C6D23A1B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73" y="3851564"/>
            <a:ext cx="5060272" cy="24833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F9377F-C403-4CAC-ADA6-D3D5267684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6771" y="165240"/>
            <a:ext cx="1400174" cy="123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AA990A-CC99-4AFA-8853-E2F885805F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62" y="3343659"/>
            <a:ext cx="1784411" cy="29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CD6A96-9E44-41F9-BD63-6DC1EE156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4C8A6-F750-41B3-B895-4C1962003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47" y="-713434"/>
            <a:ext cx="11665258" cy="167228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Высокий спрос на продукцию позволил принять </a:t>
            </a:r>
            <a:br>
              <a:rPr lang="ru-RU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решение о строительстве 2 очереди завода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56D83E-251A-4E79-8A20-B986910B9F9A}"/>
              </a:ext>
            </a:extLst>
          </p:cNvPr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42A6B9-F8AA-4FE9-A6C6-D6EB473A98A9}"/>
              </a:ext>
            </a:extLst>
          </p:cNvPr>
          <p:cNvSpPr/>
          <p:nvPr/>
        </p:nvSpPr>
        <p:spPr>
          <a:xfrm>
            <a:off x="3200400" y="21502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DABED3-DEE9-435D-9B6E-AA58E7248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64" y="1131337"/>
            <a:ext cx="4940424" cy="335949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C671D6-394A-4235-B24C-F0709CCCF89F}"/>
              </a:ext>
            </a:extLst>
          </p:cNvPr>
          <p:cNvSpPr/>
          <p:nvPr/>
        </p:nvSpPr>
        <p:spPr>
          <a:xfrm>
            <a:off x="-2" y="4704919"/>
            <a:ext cx="12192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 ИЮНЯ 2021 ГОДА НА XXIV ПЕТЕРБУРГСКОМ МЕЖДУНАРОДНОМ ЭКОНОМИЧЕСКОМ ФОРУМЕ С ГУБЕРНАТОРОМ АЛЕКСЕЕМ ДЮМИНЫМ БЫЛО ПОДПИСАНО СОГЛАШЕНИЕ О РЕАЛИЗАЦИИ ИНВЕСТПРОЕКТА «СТРОИТЕЛЬСТВО ЗАВОДА ПО ПРОИЗВОДСТВУ ПИЩЕВОЙ СОЛИ СОРТА «ЭКСТРА» С ОБЪЕМОМ ВЫПУСКА 160 ТЫСЯЧ ТОНН ГОТОВОЙ ПРОДУКЦИИ В ГОД». НОВЫЙ ПРОЕКТ ПРЕДПОЛАГАЕТ ИНВЕСТИЦИИ В 3 МЛРД РУБЛЕЙ И СОЗДАНИЕ ОКОЛО 100 НОВЫХ РАБОЧИХ МЕСТ. ПРОИЗВОДСТВЕННЫЙ СТАРТ ВТОРОЙ ОЧЕРЕДИ ПЛАНИРУЕТСЯ В 2025 ГОДУ.</a:t>
            </a:r>
          </a:p>
        </p:txBody>
      </p:sp>
    </p:spTree>
    <p:extLst>
      <p:ext uri="{BB962C8B-B14F-4D97-AF65-F5344CB8AC3E}">
        <p14:creationId xmlns:p14="http://schemas.microsoft.com/office/powerpoint/2010/main" val="141008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74765-5484-4D27-A10C-96D3FFCF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8915D-10F0-D5CA-A03E-2C7BF47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78" y="5053616"/>
            <a:ext cx="9712171" cy="13227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«Тульская соль» - молодой, перспективный, но уже узнаваемый бренд.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2BD8C-7CDF-4CB7-8F14-38E6A5B1D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34" y="383958"/>
            <a:ext cx="8407154" cy="3845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83121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864</TotalTime>
  <Words>475</Words>
  <Application>Microsoft Office PowerPoint</Application>
  <PresentationFormat>Широкоэкранный</PresentationFormat>
  <Paragraphs>31</Paragraphs>
  <Slides>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YS Text</vt:lpstr>
      <vt:lpstr>Сектор</vt:lpstr>
      <vt:lpstr>Acrobat Document</vt:lpstr>
      <vt:lpstr>Российский производитель пищевой выварочной соли сорта «экстра»</vt:lpstr>
      <vt:lpstr>За считанные месяцы здесь, буквально посреди поля, выросли современные корпуса производственных цехов. </vt:lpstr>
      <vt:lpstr>соль сорта «экстра» производится выварочным способом. На выходе получаем пищевую соль с содержанием хлорида натрия 99,8%. Именно такой высококачественный продукт мы продвигаем на российский рынок. В ассортиментную линейку продукции входят таблетированная соль, пищевая соль сорта «экстра».</vt:lpstr>
      <vt:lpstr>Выпускаемая нашим предприятием соль сорта Экстра соответствует  требованиям государственного и межгосударственного стандартов Российской Федерации. Показатели безопасности продукции соответствуют требованиям Технических регламентов Таможенного союза: ТР ТС 021/2011 и ТР ТС 029/2012. Вся продукция имеет Декларации соответствия Евразийского Экономического союза.  </vt:lpstr>
      <vt:lpstr>Презентация PowerPoint</vt:lpstr>
      <vt:lpstr>  20 октября прошла торжественная церемония награждения победителей IX ежегодной премии «Тульский бренд». В номинации «Производственные предприятия» лауреатом стало ООО «Киреевский солепромысел»</vt:lpstr>
      <vt:lpstr>Высокий спрос на продукцию позволил принять  решение о строительстве 2 очереди завода</vt:lpstr>
      <vt:lpstr>«Тульская соль» - молодой, перспективный, но уже узнаваемый бренд.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Igor</cp:lastModifiedBy>
  <cp:revision>65</cp:revision>
  <dcterms:created xsi:type="dcterms:W3CDTF">2023-03-29T12:24:41Z</dcterms:created>
  <dcterms:modified xsi:type="dcterms:W3CDTF">2023-04-11T13:59:44Z</dcterms:modified>
</cp:coreProperties>
</file>